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1"/>
  </p:notesMasterIdLst>
  <p:handoutMasterIdLst>
    <p:handoutMasterId r:id="rId202"/>
  </p:handout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5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4" r:id="rId37"/>
    <p:sldId id="290" r:id="rId38"/>
    <p:sldId id="297" r:id="rId39"/>
    <p:sldId id="296" r:id="rId40"/>
    <p:sldId id="298" r:id="rId41"/>
    <p:sldId id="291" r:id="rId42"/>
    <p:sldId id="288" r:id="rId43"/>
    <p:sldId id="299" r:id="rId44"/>
    <p:sldId id="300" r:id="rId45"/>
    <p:sldId id="301" r:id="rId46"/>
    <p:sldId id="306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18" r:id="rId91"/>
    <p:sldId id="320" r:id="rId92"/>
    <p:sldId id="319" r:id="rId93"/>
    <p:sldId id="321" r:id="rId94"/>
    <p:sldId id="322" r:id="rId95"/>
    <p:sldId id="323" r:id="rId96"/>
    <p:sldId id="324" r:id="rId97"/>
    <p:sldId id="325" r:id="rId98"/>
    <p:sldId id="327" r:id="rId99"/>
    <p:sldId id="326" r:id="rId100"/>
    <p:sldId id="387" r:id="rId101"/>
    <p:sldId id="388" r:id="rId102"/>
    <p:sldId id="389" r:id="rId103"/>
    <p:sldId id="329" r:id="rId104"/>
    <p:sldId id="390" r:id="rId105"/>
    <p:sldId id="391" r:id="rId106"/>
    <p:sldId id="393" r:id="rId107"/>
    <p:sldId id="394" r:id="rId108"/>
    <p:sldId id="395" r:id="rId109"/>
    <p:sldId id="482" r:id="rId110"/>
    <p:sldId id="333" r:id="rId111"/>
    <p:sldId id="334" r:id="rId112"/>
    <p:sldId id="335" r:id="rId113"/>
    <p:sldId id="336" r:id="rId114"/>
    <p:sldId id="337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9" r:id="rId128"/>
    <p:sldId id="408" r:id="rId129"/>
    <p:sldId id="410" r:id="rId130"/>
    <p:sldId id="411" r:id="rId131"/>
    <p:sldId id="412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421" r:id="rId141"/>
    <p:sldId id="422" r:id="rId142"/>
    <p:sldId id="423" r:id="rId143"/>
    <p:sldId id="424" r:id="rId144"/>
    <p:sldId id="425" r:id="rId145"/>
    <p:sldId id="339" r:id="rId146"/>
    <p:sldId id="426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42" r:id="rId158"/>
    <p:sldId id="443" r:id="rId159"/>
    <p:sldId id="444" r:id="rId160"/>
    <p:sldId id="445" r:id="rId161"/>
    <p:sldId id="446" r:id="rId162"/>
    <p:sldId id="447" r:id="rId163"/>
    <p:sldId id="448" r:id="rId164"/>
    <p:sldId id="449" r:id="rId165"/>
    <p:sldId id="450" r:id="rId166"/>
    <p:sldId id="451" r:id="rId167"/>
    <p:sldId id="452" r:id="rId168"/>
    <p:sldId id="453" r:id="rId169"/>
    <p:sldId id="454" r:id="rId170"/>
    <p:sldId id="455" r:id="rId171"/>
    <p:sldId id="456" r:id="rId172"/>
    <p:sldId id="457" r:id="rId173"/>
    <p:sldId id="458" r:id="rId174"/>
    <p:sldId id="459" r:id="rId175"/>
    <p:sldId id="348" r:id="rId176"/>
    <p:sldId id="460" r:id="rId177"/>
    <p:sldId id="461" r:id="rId178"/>
    <p:sldId id="462" r:id="rId179"/>
    <p:sldId id="463" r:id="rId180"/>
    <p:sldId id="464" r:id="rId181"/>
    <p:sldId id="465" r:id="rId182"/>
    <p:sldId id="466" r:id="rId183"/>
    <p:sldId id="468" r:id="rId184"/>
    <p:sldId id="469" r:id="rId185"/>
    <p:sldId id="470" r:id="rId186"/>
    <p:sldId id="471" r:id="rId187"/>
    <p:sldId id="472" r:id="rId188"/>
    <p:sldId id="473" r:id="rId189"/>
    <p:sldId id="474" r:id="rId190"/>
    <p:sldId id="475" r:id="rId191"/>
    <p:sldId id="476" r:id="rId192"/>
    <p:sldId id="477" r:id="rId193"/>
    <p:sldId id="478" r:id="rId194"/>
    <p:sldId id="479" r:id="rId195"/>
    <p:sldId id="349" r:id="rId196"/>
    <p:sldId id="351" r:id="rId197"/>
    <p:sldId id="352" r:id="rId198"/>
    <p:sldId id="353" r:id="rId199"/>
    <p:sldId id="355" r:id="rId20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356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87"/>
            <p14:sldId id="388"/>
            <p14:sldId id="389"/>
          </p14:sldIdLst>
        </p14:section>
        <p14:section name="Test Driven Infrastructure" id="{4522F47B-EEBE-8E44-9DD4-A49F29FCF078}">
          <p14:sldIdLst>
            <p14:sldId id="329"/>
            <p14:sldId id="390"/>
            <p14:sldId id="391"/>
            <p14:sldId id="393"/>
            <p14:sldId id="394"/>
            <p14:sldId id="395"/>
            <p14:sldId id="482"/>
            <p14:sldId id="333"/>
            <p14:sldId id="334"/>
            <p14:sldId id="335"/>
            <p14:sldId id="336"/>
            <p14:sldId id="33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339"/>
          </p14:sldIdLst>
        </p14:section>
        <p14:section name="Serverspec" id="{10974687-39EE-5840-AC04-45987C40B87D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348"/>
          </p14:sldIdLst>
        </p14:section>
        <p14:section name="ChefSpec" id="{2EF66465-FBE8-8048-B335-BA2C9C5AD46E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Foodcritic" id="{CDA64165-D34C-6E4B-A736-577CBB2890E8}">
          <p14:sldIdLst>
            <p14:sldId id="475"/>
            <p14:sldId id="476"/>
            <p14:sldId id="477"/>
            <p14:sldId id="478"/>
            <p14:sldId id="479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528" y="-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00" Type="http://schemas.openxmlformats.org/officeDocument/2006/relationships/slide" Target="slides/slide195.xml"/><Relationship Id="rId201" Type="http://schemas.openxmlformats.org/officeDocument/2006/relationships/notesMaster" Target="notesMasters/notesMaster1.xml"/><Relationship Id="rId202" Type="http://schemas.openxmlformats.org/officeDocument/2006/relationships/handoutMaster" Target="handoutMasters/handoutMaster1.xml"/><Relationship Id="rId203" Type="http://schemas.openxmlformats.org/officeDocument/2006/relationships/printerSettings" Target="printerSettings/printerSettings1.bin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204" Type="http://schemas.openxmlformats.org/officeDocument/2006/relationships/presProps" Target="presProps.xml"/><Relationship Id="rId205" Type="http://schemas.openxmlformats.org/officeDocument/2006/relationships/viewProps" Target="viewProps.xml"/><Relationship Id="rId206" Type="http://schemas.openxmlformats.org/officeDocument/2006/relationships/theme" Target="theme/theme1.xml"/><Relationship Id="rId207" Type="http://schemas.openxmlformats.org/officeDocument/2006/relationships/tableStyles" Target="tableStyles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e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harvey@getchef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POSSCON </a:t>
            </a:r>
            <a:r>
              <a:rPr lang="en-US" dirty="0" smtClean="0"/>
              <a:t>– </a:t>
            </a:r>
            <a:r>
              <a:rPr lang="en-US" dirty="0" smtClean="0"/>
              <a:t>April 2015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nathenharvey</a:t>
            </a:r>
            <a:r>
              <a:rPr lang="en-US" dirty="0" smtClean="0"/>
              <a:t>/????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99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4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 smtClean="0"/>
              <a:t>create_if_missing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chef generate cookbook cookbooks/apache</a:t>
            </a:r>
          </a:p>
        </p:txBody>
      </p:sp>
    </p:spTree>
    <p:extLst>
      <p:ext uri="{BB962C8B-B14F-4D97-AF65-F5344CB8AC3E}">
        <p14:creationId xmlns:p14="http://schemas.microsoft.com/office/powerpoint/2010/main" val="18763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86716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0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11469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38147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4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3476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5609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219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902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300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02261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3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72077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39304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319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6869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7993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36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0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8001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</a:t>
            </a:r>
            <a:r>
              <a:rPr lang="en-US" dirty="0" smtClean="0"/>
              <a:t>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7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9472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824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02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2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smtClean="0">
                <a:solidFill>
                  <a:srgbClr val="4E9A06"/>
                </a:solidFill>
              </a:rPr>
              <a:t>apache::default"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 smtClean="0"/>
              <a:t>apache::default</a:t>
            </a:r>
            <a:endParaRPr lang="en-US" dirty="0"/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8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07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6974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95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1955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Lab – </a:t>
            </a:r>
            <a:r>
              <a:rPr lang="en-US" dirty="0" smtClean="0"/>
              <a:t>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15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context </a:t>
            </a:r>
            <a:r>
              <a:rPr lang="en-US" dirty="0">
                <a:solidFill>
                  <a:srgbClr val="4E9A06"/>
                </a:solidFill>
              </a:rPr>
              <a:t>'When all attributes are default, on an unspecified platform'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000000"/>
                </a:solidFill>
              </a:rPr>
              <a:t>runner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ServerRunner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'converges successfully'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chef_run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8F5902"/>
                </a:solidFill>
              </a:rPr>
              <a:t># This should not raise an error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</a:t>
            </a:r>
            <a:r>
              <a:rPr lang="en-US" dirty="0" smtClean="0"/>
              <a:t>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48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59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3134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771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6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nharvey</a:t>
            </a:r>
            <a:r>
              <a:rPr lang="en-US" dirty="0" smtClean="0">
                <a:hlinkClick r:id="rId2"/>
              </a:rPr>
              <a:t>@chef.io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Community Director at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</a:t>
            </a:r>
            <a:r>
              <a:rPr lang="en-US" dirty="0" smtClean="0">
                <a:hlinkClick r:id="rId2"/>
              </a:rPr>
              <a:t>nathen</a:t>
            </a:r>
            <a:endParaRPr lang="en-US" dirty="0"/>
          </a:p>
          <a:p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</a:t>
            </a:r>
            <a:r>
              <a:rPr lang="en-US" dirty="0" err="1" smtClean="0"/>
              <a:t>@chef.io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</a:t>
            </a:r>
            <a:r>
              <a:rPr lang="en-US" dirty="0" smtClean="0"/>
              <a:t>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</a:t>
            </a:r>
            <a:r>
              <a:rPr lang="en-US" dirty="0" smtClean="0"/>
              <a:t>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380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943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33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956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21612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5889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</a:t>
            </a:r>
            <a:r>
              <a:rPr lang="en-US" dirty="0" smtClean="0"/>
              <a:t>0.4.0 </a:t>
            </a:r>
            <a:r>
              <a:rPr lang="en-US" dirty="0" smtClean="0"/>
              <a:t>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07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23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167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2897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93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044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054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6305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27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188958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</a:t>
            </a:r>
            <a:r>
              <a:rPr lang="en-US" dirty="0" smtClean="0"/>
              <a:t>#</a:t>
            </a:r>
            <a:r>
              <a:rPr lang="en-US" dirty="0" err="1" smtClean="0"/>
              <a:t>posscon</a:t>
            </a:r>
            <a:r>
              <a:rPr lang="en-US" dirty="0" smtClean="0"/>
              <a:t>” </a:t>
            </a:r>
            <a:r>
              <a:rPr lang="en-US" dirty="0" smtClean="0"/>
              <a:t>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</a:t>
            </a:r>
            <a:r>
              <a:rPr lang="en-US" sz="2000" dirty="0" smtClean="0"/>
              <a:t>#</a:t>
            </a:r>
            <a:r>
              <a:rPr lang="en-US" sz="2000" dirty="0" err="1" smtClean="0"/>
              <a:t>posscon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6541</TotalTime>
  <Words>7253</Words>
  <Application>Microsoft Macintosh PowerPoint</Application>
  <PresentationFormat>Custom</PresentationFormat>
  <Paragraphs>1379</Paragraphs>
  <Slides>195</Slides>
  <Notes>22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6" baseType="lpstr">
      <vt:lpstr>LearnChef-PowerPoint-Template</vt:lpstr>
      <vt:lpstr>Intro to Infrastructure as Code</vt:lpstr>
      <vt:lpstr>Nathen Harvey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Install git</vt:lpstr>
      <vt:lpstr>Install git</vt:lpstr>
      <vt:lpstr>Install git</vt:lpstr>
      <vt:lpstr>Test-driven Infrastructure</vt:lpstr>
      <vt:lpstr>Our process</vt:lpstr>
      <vt:lpstr>Faster Feedback</vt:lpstr>
      <vt:lpstr>Chef Testing</vt:lpstr>
      <vt:lpstr>Test-driving infrastructure</vt:lpstr>
      <vt:lpstr>Our Scenario</vt:lpstr>
      <vt:lpstr>Create an apache cookbook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Move to the apache cookbook directory</vt:lpstr>
      <vt:lpstr>Update .kitchen.yml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– Apply our policy</vt:lpstr>
      <vt:lpstr>Leave the kitchen</vt:lpstr>
      <vt:lpstr>Go to the right place</vt:lpstr>
      <vt:lpstr>Apply our policy </vt:lpstr>
      <vt:lpstr>Kitchen converge</vt:lpstr>
      <vt:lpstr>Questions to ask when testing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– Verify node state </vt:lpstr>
      <vt:lpstr>Serverspec</vt:lpstr>
      <vt:lpstr>Leave the Kitchen</vt:lpstr>
      <vt:lpstr>Move to the proper 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Now for our new mandate</vt:lpstr>
      <vt:lpstr>Even Faster Feedback</vt:lpstr>
      <vt:lpstr>Chef Testing</vt:lpstr>
      <vt:lpstr>This is too slow!</vt:lpstr>
      <vt:lpstr>Properly configured resources</vt:lpstr>
      <vt:lpstr>Lab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Clean code</vt:lpstr>
      <vt:lpstr>Foodcritic</vt:lpstr>
      <vt:lpstr>Change our recipe</vt:lpstr>
      <vt:lpstr>Run Foodcritic</vt:lpstr>
      <vt:lpstr>Chef Testing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338</cp:revision>
  <cp:lastPrinted>2012-11-30T19:50:46Z</cp:lastPrinted>
  <dcterms:created xsi:type="dcterms:W3CDTF">2012-09-13T17:36:07Z</dcterms:created>
  <dcterms:modified xsi:type="dcterms:W3CDTF">2015-04-15T05:51:44Z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